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57" r:id="rId5"/>
    <p:sldId id="265" r:id="rId6"/>
    <p:sldId id="260" r:id="rId7"/>
    <p:sldId id="263" r:id="rId8"/>
    <p:sldId id="259" r:id="rId9"/>
    <p:sldId id="264" r:id="rId10"/>
    <p:sldId id="261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6866"/>
    <a:srgbClr val="FEDAEC"/>
    <a:srgbClr val="CC9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91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gif>
</file>

<file path=ppt/media/image4.png>
</file>

<file path=ppt/media/image5.sv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834FF-DABC-7606-0B8C-69A0408240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78A043-CF3F-0F49-0244-813D30F5BC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5BE95-5302-23C9-23D3-811F49EA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7AAD5-2126-5CDB-4603-CEC65938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C3252-83B1-B98A-B190-4CCC2C3F2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93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6EFC8-6637-1726-7B20-4F733771F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988EB4-9274-C042-8A8B-52A54A566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A7394-BFD2-DFD4-D640-EFB1CB4C2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4471FC-226B-7E5C-0A99-8FD8115C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7226A-F39A-EBC4-808C-D73497D6D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8331DC-17E4-0AED-56F0-9463F4CBE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BA98F9-EC02-AB34-E604-BBA2566770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C4528-C211-4C4F-7D40-4CADF29C7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FA765-B80F-DB51-A6C2-38BEEE0F9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E3EDA-08EF-D32C-D555-6AF0A3D1E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81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102F0-5AF3-6D4A-C5C3-161A6F22D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10798-3D04-B765-2C18-EB521DC9C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906A7-F816-6F15-CA62-AAFAF03E6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6ACE5-0B64-9920-65FF-BB8DCC793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4AD50-5C7D-FD35-E565-95B91D2D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1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43F8B-2452-614A-00D8-839838ACB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843645-E521-077A-085E-560EC2332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500E3-AEE0-F85A-A7ED-9D5941E70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7890D-14A3-AE71-BF70-E55E1E0D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FE572-1BC4-DCB7-11F1-521DBC8E9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9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692BF-AC0B-EC99-1778-B608A6BA3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9B4EB-45FE-15BA-77E9-EA4326AD3F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A89EF-818A-5007-EBED-231E7F9AB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DBA3FD-271E-37F0-B94B-82CE1AC30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0D203C-CF40-8CE7-AA6C-06C8523E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3423A-8FEC-8CF9-4F2E-C8BB1DD4B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B4AC-3A99-C608-B66D-5F5D9C793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270AF-32CC-AD38-6900-397155F415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52459-B6CF-682D-F40A-21347973B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4136F4-A52C-F8C4-0FF3-5838487CB9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CDAFB8-18F6-8B76-135B-F293DF35AA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4B496-796B-A13C-0378-8E54DB1E6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F3CDC2-54C2-60C9-73EC-3308372B0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08B6DE-BDA4-6C94-A8D7-E8F6C1BD5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2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156E3-724B-3840-28B8-39FAF83FF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CC4176-228E-2515-AC68-926D5B3C3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2A4C65-386D-7952-1CA3-E3BD01924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92D922-CB71-E9BA-FAA3-F99EC91B6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16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173C0B-0036-67BA-D26B-D0B6B929C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E60B4F-9BA0-6F4F-5743-2FCE1E43C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04229-C5AC-3209-AF51-86CDDE93F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046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BC0C9-B5E3-889D-AA30-F6E7554D1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C96E0-6FBF-E2BD-0B13-3924619F4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6F24B9-2B7C-21F5-F4DA-A6BB2B123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8D0EE1-E89F-95B7-8625-07D74CE1E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A5CEC4-F9C7-6088-74C1-6A1BF6A9C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5E900-B30B-C3CA-9BB8-3B9F243EC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0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61B33-49C7-1571-818B-676B5A792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53B22E-7659-732C-A684-AEAC13C8EA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9C7E9-5845-684A-C635-1FC386ED5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AB44AE-143C-1CB3-267F-90EE72BF5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22185-76BA-49ED-77A3-303DE9DD7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7A2FB-7B26-4A4D-F62F-12FAD320D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69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8CE304-014E-6C1D-C642-99DFBC105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8E87A3-9229-E0F3-2716-251B0556A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F3490-CB92-5F26-F38D-4B6133921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97497-FA98-47A9-B91E-D34486EED847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E91F9-4B95-48BC-F256-7ACF4AE346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C83FE-70BA-124C-8F4D-D46EBFEAC0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86760-2329-42C1-9CD7-F1BDD2B09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34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depen.io/johanmouchet/pen/OXxvqM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116CB4-5C6A-5241-238D-7F68BEB54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20232E0-4EA6-C889-93A8-40DDA4680F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1520"/>
            <a:ext cx="12124944" cy="631508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A7E3A5E-296E-C33A-DAFD-FB1F19F12B7B}"/>
              </a:ext>
            </a:extLst>
          </p:cNvPr>
          <p:cNvSpPr txBox="1"/>
          <p:nvPr/>
        </p:nvSpPr>
        <p:spPr>
          <a:xfrm>
            <a:off x="312517" y="2164860"/>
            <a:ext cx="115515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E-Shop Redesign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0D6852-B13E-2B55-BA5B-8C9261C941C7}"/>
              </a:ext>
            </a:extLst>
          </p:cNvPr>
          <p:cNvSpPr txBox="1"/>
          <p:nvPr/>
        </p:nvSpPr>
        <p:spPr>
          <a:xfrm>
            <a:off x="312517" y="3006792"/>
            <a:ext cx="115515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-apple-system"/>
            </a:endParaRPr>
          </a:p>
          <a:p>
            <a:pPr algn="ctr"/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Jana </a:t>
            </a:r>
            <a:r>
              <a:rPr lang="en-US" sz="3600" b="1" i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Trpkovska</a:t>
            </a:r>
            <a:b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Stefanija Filipasikj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66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119218-C78B-99BD-3DC2-51FCEBA6A4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423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F7CBA2-1B75-C5C0-61AA-173657ADA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9CE90D-B411-E855-8F96-1230931D5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1520"/>
            <a:ext cx="12124944" cy="63150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6E28C0-8444-16D9-4A43-17F5338F3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96" y="1109863"/>
            <a:ext cx="10277061" cy="546100"/>
          </a:xfrm>
        </p:spPr>
        <p:txBody>
          <a:bodyPr>
            <a:normAutofit fontScale="90000"/>
          </a:bodyPr>
          <a:lstStyle/>
          <a:p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User Authentication And Home Page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2F0E1-27DF-225F-481D-FE3A8C022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15254"/>
            <a:ext cx="10794357" cy="4624087"/>
          </a:xfrm>
        </p:spPr>
        <p:txBody>
          <a:bodyPr>
            <a:normAutofit/>
          </a:bodyPr>
          <a:lstStyle/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Login &amp; Register: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Login enables users to securely sign into their accounts.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apple-system"/>
            </a:endParaRP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Register allows new users to create an account effortlessly.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Animated Blinking Cat: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Features a SCCS animation from </a:t>
            </a:r>
            <a:r>
              <a:rPr lang="en-US" sz="2200" dirty="0">
                <a:solidFill>
                  <a:srgbClr val="B26866"/>
                </a:solidFill>
                <a:latin typeface="-apple-system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CodePen</a:t>
            </a:r>
            <a:r>
              <a:rPr lang="en-US" sz="2200" dirty="0">
                <a:latin typeface="-apple-system"/>
              </a:rPr>
              <a:t>, </a:t>
            </a: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enhanced with JavaScript to close the cat’s eyes when entering a password.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Photo Grids and Carousel: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Showcases the latest collection and popular clothing items in a visually appealing layout.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Icons: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apple-system"/>
            </a:endParaRP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Highlights store benefits like Fast Shipping, Free returns, customer support </a:t>
            </a:r>
            <a:r>
              <a:rPr lang="en-US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etc</a:t>
            </a: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– implemented with SVG.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51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2E2EE7-92E6-0C40-449D-0469EC2FC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D19ACA-D528-8BD6-D7ED-3745ACE0E6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1520"/>
            <a:ext cx="12124944" cy="63150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891CBF-139D-53FD-7758-464E24AE9226}"/>
              </a:ext>
            </a:extLst>
          </p:cNvPr>
          <p:cNvSpPr txBox="1"/>
          <p:nvPr/>
        </p:nvSpPr>
        <p:spPr>
          <a:xfrm>
            <a:off x="0" y="1053547"/>
            <a:ext cx="1212494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Made with:</a:t>
            </a:r>
          </a:p>
          <a:p>
            <a:pPr algn="ctr"/>
            <a:endParaRPr lang="en-US" sz="3600" b="1" i="0" dirty="0">
              <a:solidFill>
                <a:schemeClr val="tx1">
                  <a:lumMod val="85000"/>
                  <a:lumOff val="15000"/>
                </a:schemeClr>
              </a:solidFill>
              <a:latin typeface="-apple-system"/>
            </a:endParaRPr>
          </a:p>
          <a:p>
            <a:pPr marL="571500" indent="-571500" algn="ctr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Spring Boot</a:t>
            </a:r>
          </a:p>
          <a:p>
            <a:pPr marL="571500" indent="-571500" algn="ctr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React</a:t>
            </a:r>
            <a:endParaRPr 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-apple-system"/>
            </a:endParaRPr>
          </a:p>
          <a:p>
            <a:pPr marL="571500" indent="-571500" algn="ctr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Bootstrap</a:t>
            </a:r>
            <a:endParaRPr 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-apple-system"/>
            </a:endParaRPr>
          </a:p>
          <a:p>
            <a:pPr marL="571500" indent="-571500" algn="ctr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CSS</a:t>
            </a:r>
          </a:p>
          <a:p>
            <a:pPr marL="571500" indent="-571500" algn="ctr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SCSS</a:t>
            </a:r>
            <a:endParaRPr 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-apple-system"/>
            </a:endParaRPr>
          </a:p>
          <a:p>
            <a:pPr marL="571500" indent="-571500" algn="ctr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MUI</a:t>
            </a:r>
          </a:p>
          <a:p>
            <a:pPr marL="571500" indent="-571500" algn="ctr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SVG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17874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FC8762-D2D8-A2E5-5CA7-0AF9264F5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7" cy="685799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FFF2A95-DFA9-890A-3A83-53B04176FA91}"/>
              </a:ext>
            </a:extLst>
          </p:cNvPr>
          <p:cNvSpPr/>
          <p:nvPr/>
        </p:nvSpPr>
        <p:spPr>
          <a:xfrm>
            <a:off x="8994913" y="178903"/>
            <a:ext cx="512064" cy="13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332DAA-7073-36B5-DFD9-17DE1A2D7539}"/>
              </a:ext>
            </a:extLst>
          </p:cNvPr>
          <p:cNvSpPr txBox="1"/>
          <p:nvPr/>
        </p:nvSpPr>
        <p:spPr>
          <a:xfrm>
            <a:off x="8925340" y="99391"/>
            <a:ext cx="1739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Product List</a:t>
            </a:r>
          </a:p>
        </p:txBody>
      </p:sp>
    </p:spTree>
    <p:extLst>
      <p:ext uri="{BB962C8B-B14F-4D97-AF65-F5344CB8AC3E}">
        <p14:creationId xmlns:p14="http://schemas.microsoft.com/office/powerpoint/2010/main" val="48429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5DF9C7-2276-BA1B-F9E3-8AC9B6C74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825DB1-0CF9-0E0E-CA8A-2A298E19D1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1520"/>
            <a:ext cx="12124944" cy="63150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1B1CE9-01F8-5992-609E-1B29C62A4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64" y="1121437"/>
            <a:ext cx="10414803" cy="547183"/>
          </a:xfrm>
        </p:spPr>
        <p:txBody>
          <a:bodyPr>
            <a:noAutofit/>
          </a:bodyPr>
          <a:lstStyle/>
          <a:p>
            <a:r>
              <a:rPr lang="en-US" sz="40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Product List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F24EE-572F-A90A-961A-55E985F32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364" y="2083442"/>
            <a:ext cx="10414803" cy="4081945"/>
          </a:xfrm>
        </p:spPr>
        <p:txBody>
          <a:bodyPr>
            <a:normAutofit/>
          </a:bodyPr>
          <a:lstStyle/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Card Layout for Product Display: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Showcases products in visually appealing cards.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Hover-Activated Image Preview: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Hover over a product to view multiple images.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Flexible Card Grid: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Choose to display 1, 3 or 4 cards per row.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Collapsible Filter Sidebar: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Easily toggle the filter sidebar.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Clickable Product Cards: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Click on a product card to view detailed information.</a:t>
            </a:r>
          </a:p>
        </p:txBody>
      </p:sp>
    </p:spTree>
    <p:extLst>
      <p:ext uri="{BB962C8B-B14F-4D97-AF65-F5344CB8AC3E}">
        <p14:creationId xmlns:p14="http://schemas.microsoft.com/office/powerpoint/2010/main" val="102847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29041A5-FF04-521B-5F17-9DA6CDCF9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690EAE-2643-4F6D-1E9A-796A76E44BB8}"/>
              </a:ext>
            </a:extLst>
          </p:cNvPr>
          <p:cNvSpPr/>
          <p:nvPr/>
        </p:nvSpPr>
        <p:spPr>
          <a:xfrm>
            <a:off x="8994913" y="178903"/>
            <a:ext cx="512064" cy="13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076675-2C4D-D759-2DA8-7BA5FF6F9079}"/>
              </a:ext>
            </a:extLst>
          </p:cNvPr>
          <p:cNvSpPr txBox="1"/>
          <p:nvPr/>
        </p:nvSpPr>
        <p:spPr>
          <a:xfrm>
            <a:off x="8925340" y="109330"/>
            <a:ext cx="1739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Product Details</a:t>
            </a:r>
          </a:p>
        </p:txBody>
      </p:sp>
    </p:spTree>
    <p:extLst>
      <p:ext uri="{BB962C8B-B14F-4D97-AF65-F5344CB8AC3E}">
        <p14:creationId xmlns:p14="http://schemas.microsoft.com/office/powerpoint/2010/main" val="320949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12939B-2C18-FC7D-54C8-77066E6DB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54B465-4F41-9FC4-DD0C-7478BF8E6E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1520"/>
            <a:ext cx="12124944" cy="63150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F2B379-3338-B059-1BBB-4D101EBE1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255" y="924663"/>
            <a:ext cx="10349902" cy="942814"/>
          </a:xfrm>
        </p:spPr>
        <p:txBody>
          <a:bodyPr>
            <a:noAutofit/>
          </a:bodyPr>
          <a:lstStyle/>
          <a:p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Filters – Category, Price, Color and Custom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84587-6D03-C7BA-E34A-C319B96A4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254" y="2106593"/>
            <a:ext cx="10349902" cy="4750016"/>
          </a:xfrm>
        </p:spPr>
        <p:txBody>
          <a:bodyPr>
            <a:normAutofit/>
          </a:bodyPr>
          <a:lstStyle/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Category Filter: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Located in the header, allows users to filter products by gender and clothing category.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Price Filter: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Allows users to filter products by price range. Uses a slider component from MUI.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Color Filter: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Allows users to filter products by available color options.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Custom Filter: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Lets users build the piece of clothing by choosing the neckline, length, waist, sleeves… and then filters the products that match the drawing.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Implemented with transparent drawings of sleeve options, neckline options… that are placed on top of each other.</a:t>
            </a:r>
          </a:p>
        </p:txBody>
      </p:sp>
    </p:spTree>
    <p:extLst>
      <p:ext uri="{BB962C8B-B14F-4D97-AF65-F5344CB8AC3E}">
        <p14:creationId xmlns:p14="http://schemas.microsoft.com/office/powerpoint/2010/main" val="413844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07D2D3-FB9B-6E73-C798-7B2AB6FD11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819BCAF-8E6F-34EA-E697-F1EEE63CA3ED}"/>
              </a:ext>
            </a:extLst>
          </p:cNvPr>
          <p:cNvSpPr/>
          <p:nvPr/>
        </p:nvSpPr>
        <p:spPr>
          <a:xfrm>
            <a:off x="9124120" y="178903"/>
            <a:ext cx="512064" cy="13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F80C1C-8E36-015B-DC3A-6727818CD04D}"/>
              </a:ext>
            </a:extLst>
          </p:cNvPr>
          <p:cNvSpPr txBox="1"/>
          <p:nvPr/>
        </p:nvSpPr>
        <p:spPr>
          <a:xfrm>
            <a:off x="9034669" y="109330"/>
            <a:ext cx="1739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Filters</a:t>
            </a:r>
          </a:p>
        </p:txBody>
      </p:sp>
    </p:spTree>
    <p:extLst>
      <p:ext uri="{BB962C8B-B14F-4D97-AF65-F5344CB8AC3E}">
        <p14:creationId xmlns:p14="http://schemas.microsoft.com/office/powerpoint/2010/main" val="2405425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978FBB-FB49-2956-660F-22B8A046D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778AAB-0F56-DEBD-12A5-81D9C5A727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1520"/>
            <a:ext cx="12124944" cy="63150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4C5315-9E89-C95E-B977-CBDB4977B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3297"/>
            <a:ext cx="10373140" cy="648966"/>
          </a:xfrm>
        </p:spPr>
        <p:txBody>
          <a:bodyPr>
            <a:normAutofit/>
          </a:bodyPr>
          <a:lstStyle/>
          <a:p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Product Details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56615-C985-A4B6-C9DB-AFA7B65A9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29741"/>
            <a:ext cx="10502349" cy="4728259"/>
          </a:xfrm>
        </p:spPr>
        <p:txBody>
          <a:bodyPr>
            <a:normAutofit/>
          </a:bodyPr>
          <a:lstStyle/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Color Options: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Allows users to select their preferred color option of the clothing item.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Multiple Images: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apple-system"/>
            </a:endParaRP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Displays multiple images corresponding to the selected color option.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Product Details: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Expandable section showing details such as fabric, fit, patters etc.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Washing Instructions: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Expandable section with washing instructions for the clothing item.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Add to Cart: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apple-system"/>
            </a:endParaRP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Enables users to choose the size and quantity, then add the clothing item to their cart.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11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9D33A9-EC30-D512-A7DE-C75B28994D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1A9670-6C49-780C-D12C-E59D1DA0ABE8}"/>
              </a:ext>
            </a:extLst>
          </p:cNvPr>
          <p:cNvSpPr/>
          <p:nvPr/>
        </p:nvSpPr>
        <p:spPr>
          <a:xfrm>
            <a:off x="8140147" y="178903"/>
            <a:ext cx="512064" cy="13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810104-9977-A80C-A762-13778D4B3790}"/>
              </a:ext>
            </a:extLst>
          </p:cNvPr>
          <p:cNvSpPr txBox="1"/>
          <p:nvPr/>
        </p:nvSpPr>
        <p:spPr>
          <a:xfrm>
            <a:off x="8040758" y="89452"/>
            <a:ext cx="2753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Shopping Cart and Order</a:t>
            </a:r>
          </a:p>
        </p:txBody>
      </p:sp>
    </p:spTree>
    <p:extLst>
      <p:ext uri="{BB962C8B-B14F-4D97-AF65-F5344CB8AC3E}">
        <p14:creationId xmlns:p14="http://schemas.microsoft.com/office/powerpoint/2010/main" val="72407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E7F20E-A173-FC2C-C369-790276B2B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72B9CE-978B-0A71-9FB5-6B94FD976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1520"/>
            <a:ext cx="12124944" cy="63150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24BCAA-3896-AF78-FF7F-F8B3D4691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217" y="1053297"/>
            <a:ext cx="10207487" cy="648966"/>
          </a:xfrm>
        </p:spPr>
        <p:txBody>
          <a:bodyPr>
            <a:normAutofit/>
          </a:bodyPr>
          <a:lstStyle/>
          <a:p>
            <a:r>
              <a:rPr lang="en-US" sz="3600" b="1" i="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Shopping Cart &amp; Order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65B03-4E69-04E2-FE4D-AF05F8929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5568"/>
            <a:ext cx="10515600" cy="4832431"/>
          </a:xfrm>
        </p:spPr>
        <p:txBody>
          <a:bodyPr>
            <a:normAutofit/>
          </a:bodyPr>
          <a:lstStyle/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Cart Item Cards: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Displays clothing items with their image, title, size and quantity.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Edit Cart Items: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apple-system"/>
            </a:endParaRP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Allows users to adjust the size and quantity of items directly in the cart.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Delete Cart Items: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Provides an option to remove items from the cart.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Order Summary: </a:t>
            </a: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Shows the total item count and total price of products in the cart.</a:t>
            </a:r>
          </a:p>
          <a:p>
            <a:pPr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Place Order: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apple-system"/>
            </a:endParaRPr>
          </a:p>
          <a:p>
            <a:pPr lvl="1"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Enables users to proceed with placing an order for the items in their cart.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34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469</Words>
  <Application>Microsoft Office PowerPoint</Application>
  <PresentationFormat>Widescreen</PresentationFormat>
  <Paragraphs>69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Product List</vt:lpstr>
      <vt:lpstr>PowerPoint Presentation</vt:lpstr>
      <vt:lpstr>Filters – Category, Price, Color and Custom</vt:lpstr>
      <vt:lpstr>PowerPoint Presentation</vt:lpstr>
      <vt:lpstr>Product Details</vt:lpstr>
      <vt:lpstr>PowerPoint Presentation</vt:lpstr>
      <vt:lpstr>Shopping Cart &amp; Order</vt:lpstr>
      <vt:lpstr>PowerPoint Presentation</vt:lpstr>
      <vt:lpstr>User Authentication And Home Page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Stefanija Filipasikj</dc:creator>
  <cp:lastModifiedBy>Stefanija Filipasikj</cp:lastModifiedBy>
  <cp:revision>7</cp:revision>
  <dcterms:created xsi:type="dcterms:W3CDTF">2024-09-07T10:59:17Z</dcterms:created>
  <dcterms:modified xsi:type="dcterms:W3CDTF">2024-09-08T10:15:59Z</dcterms:modified>
</cp:coreProperties>
</file>

<file path=docProps/thumbnail.jpeg>
</file>